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8D650-3A15-443A-B878-38CFEB8982A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223B-53FA-448A-B05D-AD632DCD34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82" y="3602075"/>
            <a:ext cx="6287881" cy="274927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" y="6296878"/>
            <a:ext cx="12191999" cy="561122"/>
          </a:xfrm>
          <a:prstGeom prst="rect">
            <a:avLst/>
          </a:prstGeom>
          <a:solidFill>
            <a:srgbClr val="005375"/>
          </a:solidFill>
          <a:ln>
            <a:solidFill>
              <a:srgbClr val="0053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1330206"/>
            <a:ext cx="12192000" cy="2173605"/>
          </a:xfrm>
          <a:prstGeom prst="rect">
            <a:avLst/>
          </a:prstGeom>
          <a:solidFill>
            <a:srgbClr val="005375"/>
          </a:solidFill>
          <a:ln>
            <a:solidFill>
              <a:srgbClr val="0053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" y="672215"/>
            <a:ext cx="11174288" cy="0"/>
          </a:xfrm>
          <a:prstGeom prst="line">
            <a:avLst/>
          </a:prstGeom>
          <a:ln w="2540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>
            <a:spLocks noGrp="1"/>
          </p:cNvSpPr>
          <p:nvPr>
            <p:ph type="ctrTitle"/>
          </p:nvPr>
        </p:nvSpPr>
        <p:spPr>
          <a:xfrm>
            <a:off x="501650" y="1382185"/>
            <a:ext cx="11201400" cy="2069647"/>
          </a:xfrm>
        </p:spPr>
        <p:txBody>
          <a:bodyPr lIns="91440" tIns="45720" rIns="91440" bIns="180000"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研究生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大赛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竞赛</a:t>
            </a:r>
            <a:b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校内组委会立项申报答辩</a:t>
            </a:r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488950" y="4728150"/>
            <a:ext cx="11214100" cy="68040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汇报人：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</a:t>
            </a:r>
          </a:p>
        </p:txBody>
      </p:sp>
      <p:sp>
        <p:nvSpPr>
          <p:cNvPr id="9" name="副标题 2"/>
          <p:cNvSpPr txBox="1"/>
          <p:nvPr/>
        </p:nvSpPr>
        <p:spPr>
          <a:xfrm>
            <a:off x="488950" y="5386000"/>
            <a:ext cx="11214100" cy="68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0" y="254934"/>
            <a:ext cx="411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XXXXX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答辩，如果不需要可以删除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710" y="228600"/>
            <a:ext cx="1061070" cy="463936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14" y="6415212"/>
            <a:ext cx="1655733" cy="324128"/>
          </a:xfrm>
          <a:prstGeom prst="rect">
            <a:avLst/>
          </a:prstGeom>
        </p:spPr>
      </p:pic>
      <p:sp>
        <p:nvSpPr>
          <p:cNvPr id="12" name="副标题 2">
            <a:extLst>
              <a:ext uri="{FF2B5EF4-FFF2-40B4-BE49-F238E27FC236}">
                <a16:creationId xmlns:a16="http://schemas.microsoft.com/office/drawing/2014/main" id="{077F7373-2BDF-4355-8F9E-745B8B33F371}"/>
              </a:ext>
            </a:extLst>
          </p:cNvPr>
          <p:cNvSpPr txBox="1">
            <a:spLocks/>
          </p:cNvSpPr>
          <p:nvPr/>
        </p:nvSpPr>
        <p:spPr>
          <a:xfrm>
            <a:off x="488950" y="4070300"/>
            <a:ext cx="11214100" cy="68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学院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学部</a:t>
            </a:r>
            <a:endParaRPr lang="en-US" altLang="zh-CN" b="1" dirty="0">
              <a:solidFill>
                <a:srgbClr val="00537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gwheels_376015"/>
          <p:cNvSpPr/>
          <p:nvPr/>
        </p:nvSpPr>
        <p:spPr>
          <a:xfrm>
            <a:off x="968833" y="1415499"/>
            <a:ext cx="4224055" cy="4280147"/>
          </a:xfrm>
          <a:custGeom>
            <a:avLst/>
            <a:gdLst>
              <a:gd name="T0" fmla="*/ 3621 w 6468"/>
              <a:gd name="T1" fmla="*/ 3299 h 6564"/>
              <a:gd name="T2" fmla="*/ 4214 w 6468"/>
              <a:gd name="T3" fmla="*/ 4727 h 6564"/>
              <a:gd name="T4" fmla="*/ 6337 w 6468"/>
              <a:gd name="T5" fmla="*/ 4571 h 6564"/>
              <a:gd name="T6" fmla="*/ 5974 w 6468"/>
              <a:gd name="T7" fmla="*/ 3603 h 6564"/>
              <a:gd name="T8" fmla="*/ 6429 w 6468"/>
              <a:gd name="T9" fmla="*/ 3225 h 6564"/>
              <a:gd name="T10" fmla="*/ 6022 w 6468"/>
              <a:gd name="T11" fmla="*/ 2697 h 6564"/>
              <a:gd name="T12" fmla="*/ 5080 w 6468"/>
              <a:gd name="T13" fmla="*/ 2269 h 6564"/>
              <a:gd name="T14" fmla="*/ 5136 w 6468"/>
              <a:gd name="T15" fmla="*/ 1681 h 6564"/>
              <a:gd name="T16" fmla="*/ 4477 w 6468"/>
              <a:gd name="T17" fmla="*/ 1593 h 6564"/>
              <a:gd name="T18" fmla="*/ 3837 w 6468"/>
              <a:gd name="T19" fmla="*/ 1917 h 6564"/>
              <a:gd name="T20" fmla="*/ 3357 w 6468"/>
              <a:gd name="T21" fmla="*/ 2412 h 6564"/>
              <a:gd name="T22" fmla="*/ 3445 w 6468"/>
              <a:gd name="T23" fmla="*/ 2889 h 6564"/>
              <a:gd name="T24" fmla="*/ 5048 w 6468"/>
              <a:gd name="T25" fmla="*/ 3547 h 6564"/>
              <a:gd name="T26" fmla="*/ 2792 w 6468"/>
              <a:gd name="T27" fmla="*/ 4483 h 6564"/>
              <a:gd name="T28" fmla="*/ 2397 w 6468"/>
              <a:gd name="T29" fmla="*/ 3364 h 6564"/>
              <a:gd name="T30" fmla="*/ 1830 w 6468"/>
              <a:gd name="T31" fmla="*/ 3843 h 6564"/>
              <a:gd name="T32" fmla="*/ 1502 w 6468"/>
              <a:gd name="T33" fmla="*/ 4577 h 6564"/>
              <a:gd name="T34" fmla="*/ 1589 w 6468"/>
              <a:gd name="T35" fmla="*/ 5239 h 6564"/>
              <a:gd name="T36" fmla="*/ 2178 w 6468"/>
              <a:gd name="T37" fmla="*/ 5181 h 6564"/>
              <a:gd name="T38" fmla="*/ 2609 w 6468"/>
              <a:gd name="T39" fmla="*/ 6123 h 6564"/>
              <a:gd name="T40" fmla="*/ 3138 w 6468"/>
              <a:gd name="T41" fmla="*/ 6528 h 6564"/>
              <a:gd name="T42" fmla="*/ 3513 w 6468"/>
              <a:gd name="T43" fmla="*/ 6072 h 6564"/>
              <a:gd name="T44" fmla="*/ 4484 w 6468"/>
              <a:gd name="T45" fmla="*/ 6433 h 6564"/>
              <a:gd name="T46" fmla="*/ 5145 w 6468"/>
              <a:gd name="T47" fmla="*/ 6347 h 6564"/>
              <a:gd name="T48" fmla="*/ 5088 w 6468"/>
              <a:gd name="T49" fmla="*/ 5759 h 6564"/>
              <a:gd name="T50" fmla="*/ 6029 w 6468"/>
              <a:gd name="T51" fmla="*/ 5328 h 6564"/>
              <a:gd name="T52" fmla="*/ 6434 w 6468"/>
              <a:gd name="T53" fmla="*/ 4799 h 6564"/>
              <a:gd name="T54" fmla="*/ 370 w 6468"/>
              <a:gd name="T55" fmla="*/ 1975 h 6564"/>
              <a:gd name="T56" fmla="*/ 0 w 6468"/>
              <a:gd name="T57" fmla="*/ 1827 h 6564"/>
              <a:gd name="T58" fmla="*/ 148 w 6468"/>
              <a:gd name="T59" fmla="*/ 1436 h 6564"/>
              <a:gd name="T60" fmla="*/ 580 w 6468"/>
              <a:gd name="T61" fmla="*/ 947 h 6564"/>
              <a:gd name="T62" fmla="*/ 424 w 6468"/>
              <a:gd name="T63" fmla="*/ 583 h 6564"/>
              <a:gd name="T64" fmla="*/ 802 w 6468"/>
              <a:gd name="T65" fmla="*/ 412 h 6564"/>
              <a:gd name="T66" fmla="*/ 1454 w 6468"/>
              <a:gd name="T67" fmla="*/ 371 h 6564"/>
              <a:gd name="T68" fmla="*/ 1602 w 6468"/>
              <a:gd name="T69" fmla="*/ 0 h 6564"/>
              <a:gd name="T70" fmla="*/ 1993 w 6468"/>
              <a:gd name="T71" fmla="*/ 148 h 6564"/>
              <a:gd name="T72" fmla="*/ 2482 w 6468"/>
              <a:gd name="T73" fmla="*/ 580 h 6564"/>
              <a:gd name="T74" fmla="*/ 2848 w 6468"/>
              <a:gd name="T75" fmla="*/ 423 h 6564"/>
              <a:gd name="T76" fmla="*/ 3018 w 6468"/>
              <a:gd name="T77" fmla="*/ 801 h 6564"/>
              <a:gd name="T78" fmla="*/ 3060 w 6468"/>
              <a:gd name="T79" fmla="*/ 1453 h 6564"/>
              <a:gd name="T80" fmla="*/ 3430 w 6468"/>
              <a:gd name="T81" fmla="*/ 1601 h 6564"/>
              <a:gd name="T82" fmla="*/ 3282 w 6468"/>
              <a:gd name="T83" fmla="*/ 1992 h 6564"/>
              <a:gd name="T84" fmla="*/ 2850 w 6468"/>
              <a:gd name="T85" fmla="*/ 2481 h 6564"/>
              <a:gd name="T86" fmla="*/ 3008 w 6468"/>
              <a:gd name="T87" fmla="*/ 2847 h 6564"/>
              <a:gd name="T88" fmla="*/ 2629 w 6468"/>
              <a:gd name="T89" fmla="*/ 3017 h 6564"/>
              <a:gd name="T90" fmla="*/ 1977 w 6468"/>
              <a:gd name="T91" fmla="*/ 3059 h 6564"/>
              <a:gd name="T92" fmla="*/ 1829 w 6468"/>
              <a:gd name="T93" fmla="*/ 3429 h 6564"/>
              <a:gd name="T94" fmla="*/ 1438 w 6468"/>
              <a:gd name="T95" fmla="*/ 3281 h 6564"/>
              <a:gd name="T96" fmla="*/ 949 w 6468"/>
              <a:gd name="T97" fmla="*/ 2849 h 6564"/>
              <a:gd name="T98" fmla="*/ 584 w 6468"/>
              <a:gd name="T99" fmla="*/ 3007 h 6564"/>
              <a:gd name="T100" fmla="*/ 413 w 6468"/>
              <a:gd name="T101" fmla="*/ 2628 h 6564"/>
              <a:gd name="T102" fmla="*/ 370 w 6468"/>
              <a:gd name="T103" fmla="*/ 1975 h 6564"/>
              <a:gd name="T104" fmla="*/ 2173 w 6468"/>
              <a:gd name="T105" fmla="*/ 2177 h 6564"/>
              <a:gd name="T106" fmla="*/ 1257 w 6468"/>
              <a:gd name="T107" fmla="*/ 1251 h 6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68" h="6564">
                <a:moveTo>
                  <a:pt x="3204" y="4309"/>
                </a:moveTo>
                <a:cubicBezTo>
                  <a:pt x="3040" y="3916"/>
                  <a:pt x="3228" y="3463"/>
                  <a:pt x="3621" y="3299"/>
                </a:cubicBezTo>
                <a:cubicBezTo>
                  <a:pt x="4014" y="3135"/>
                  <a:pt x="4468" y="3323"/>
                  <a:pt x="4632" y="3716"/>
                </a:cubicBezTo>
                <a:cubicBezTo>
                  <a:pt x="4796" y="4109"/>
                  <a:pt x="4608" y="4563"/>
                  <a:pt x="4214" y="4727"/>
                </a:cubicBezTo>
                <a:cubicBezTo>
                  <a:pt x="3821" y="4891"/>
                  <a:pt x="3368" y="4703"/>
                  <a:pt x="3204" y="4309"/>
                </a:cubicBezTo>
                <a:close/>
                <a:moveTo>
                  <a:pt x="6337" y="4571"/>
                </a:moveTo>
                <a:lnTo>
                  <a:pt x="5974" y="4421"/>
                </a:lnTo>
                <a:cubicBezTo>
                  <a:pt x="6028" y="4156"/>
                  <a:pt x="6029" y="3877"/>
                  <a:pt x="5974" y="3603"/>
                </a:cubicBezTo>
                <a:lnTo>
                  <a:pt x="6336" y="3452"/>
                </a:lnTo>
                <a:cubicBezTo>
                  <a:pt x="6424" y="3416"/>
                  <a:pt x="6466" y="3315"/>
                  <a:pt x="6429" y="3225"/>
                </a:cubicBezTo>
                <a:lnTo>
                  <a:pt x="6249" y="2791"/>
                </a:lnTo>
                <a:cubicBezTo>
                  <a:pt x="6213" y="2703"/>
                  <a:pt x="6112" y="2660"/>
                  <a:pt x="6022" y="2697"/>
                </a:cubicBezTo>
                <a:lnTo>
                  <a:pt x="5660" y="2848"/>
                </a:lnTo>
                <a:cubicBezTo>
                  <a:pt x="5504" y="2615"/>
                  <a:pt x="5305" y="2419"/>
                  <a:pt x="5080" y="2269"/>
                </a:cubicBezTo>
                <a:lnTo>
                  <a:pt x="5229" y="1907"/>
                </a:lnTo>
                <a:cubicBezTo>
                  <a:pt x="5265" y="1819"/>
                  <a:pt x="5224" y="1717"/>
                  <a:pt x="5136" y="1681"/>
                </a:cubicBezTo>
                <a:lnTo>
                  <a:pt x="4702" y="1500"/>
                </a:lnTo>
                <a:cubicBezTo>
                  <a:pt x="4614" y="1464"/>
                  <a:pt x="4513" y="1505"/>
                  <a:pt x="4477" y="1593"/>
                </a:cubicBezTo>
                <a:lnTo>
                  <a:pt x="4328" y="1956"/>
                </a:lnTo>
                <a:cubicBezTo>
                  <a:pt x="4168" y="1924"/>
                  <a:pt x="4002" y="1911"/>
                  <a:pt x="3837" y="1917"/>
                </a:cubicBezTo>
                <a:cubicBezTo>
                  <a:pt x="3804" y="2165"/>
                  <a:pt x="3609" y="2361"/>
                  <a:pt x="3364" y="2397"/>
                </a:cubicBezTo>
                <a:cubicBezTo>
                  <a:pt x="3361" y="2403"/>
                  <a:pt x="3360" y="2407"/>
                  <a:pt x="3357" y="2412"/>
                </a:cubicBezTo>
                <a:cubicBezTo>
                  <a:pt x="3426" y="2507"/>
                  <a:pt x="3465" y="2621"/>
                  <a:pt x="3465" y="2743"/>
                </a:cubicBezTo>
                <a:cubicBezTo>
                  <a:pt x="3465" y="2793"/>
                  <a:pt x="3458" y="2841"/>
                  <a:pt x="3445" y="2889"/>
                </a:cubicBezTo>
                <a:cubicBezTo>
                  <a:pt x="3448" y="2888"/>
                  <a:pt x="3449" y="2887"/>
                  <a:pt x="3452" y="2887"/>
                </a:cubicBezTo>
                <a:cubicBezTo>
                  <a:pt x="4073" y="2628"/>
                  <a:pt x="4789" y="2924"/>
                  <a:pt x="5048" y="3547"/>
                </a:cubicBezTo>
                <a:cubicBezTo>
                  <a:pt x="5306" y="4168"/>
                  <a:pt x="5010" y="4884"/>
                  <a:pt x="4388" y="5143"/>
                </a:cubicBezTo>
                <a:cubicBezTo>
                  <a:pt x="3766" y="5401"/>
                  <a:pt x="3050" y="5105"/>
                  <a:pt x="2792" y="4483"/>
                </a:cubicBezTo>
                <a:cubicBezTo>
                  <a:pt x="2650" y="4140"/>
                  <a:pt x="2676" y="3771"/>
                  <a:pt x="2832" y="3464"/>
                </a:cubicBezTo>
                <a:cubicBezTo>
                  <a:pt x="2682" y="3491"/>
                  <a:pt x="2524" y="3459"/>
                  <a:pt x="2397" y="3364"/>
                </a:cubicBezTo>
                <a:cubicBezTo>
                  <a:pt x="2392" y="3367"/>
                  <a:pt x="2388" y="3368"/>
                  <a:pt x="2382" y="3369"/>
                </a:cubicBezTo>
                <a:cubicBezTo>
                  <a:pt x="2341" y="3637"/>
                  <a:pt x="2109" y="3843"/>
                  <a:pt x="1830" y="3843"/>
                </a:cubicBezTo>
                <a:cubicBezTo>
                  <a:pt x="1814" y="4035"/>
                  <a:pt x="1824" y="4231"/>
                  <a:pt x="1864" y="4427"/>
                </a:cubicBezTo>
                <a:lnTo>
                  <a:pt x="1502" y="4577"/>
                </a:lnTo>
                <a:cubicBezTo>
                  <a:pt x="1414" y="4613"/>
                  <a:pt x="1372" y="4715"/>
                  <a:pt x="1409" y="4804"/>
                </a:cubicBezTo>
                <a:lnTo>
                  <a:pt x="1589" y="5239"/>
                </a:lnTo>
                <a:cubicBezTo>
                  <a:pt x="1625" y="5327"/>
                  <a:pt x="1726" y="5369"/>
                  <a:pt x="1816" y="5332"/>
                </a:cubicBezTo>
                <a:lnTo>
                  <a:pt x="2178" y="5181"/>
                </a:lnTo>
                <a:cubicBezTo>
                  <a:pt x="2334" y="5415"/>
                  <a:pt x="2533" y="5611"/>
                  <a:pt x="2758" y="5760"/>
                </a:cubicBezTo>
                <a:lnTo>
                  <a:pt x="2609" y="6123"/>
                </a:lnTo>
                <a:cubicBezTo>
                  <a:pt x="2573" y="6211"/>
                  <a:pt x="2614" y="6312"/>
                  <a:pt x="2702" y="6348"/>
                </a:cubicBezTo>
                <a:lnTo>
                  <a:pt x="3138" y="6528"/>
                </a:lnTo>
                <a:cubicBezTo>
                  <a:pt x="3226" y="6564"/>
                  <a:pt x="3328" y="6523"/>
                  <a:pt x="3364" y="6435"/>
                </a:cubicBezTo>
                <a:lnTo>
                  <a:pt x="3513" y="6072"/>
                </a:lnTo>
                <a:cubicBezTo>
                  <a:pt x="3778" y="6125"/>
                  <a:pt x="4057" y="6127"/>
                  <a:pt x="4333" y="6072"/>
                </a:cubicBezTo>
                <a:lnTo>
                  <a:pt x="4484" y="6433"/>
                </a:lnTo>
                <a:cubicBezTo>
                  <a:pt x="4520" y="6521"/>
                  <a:pt x="4621" y="6564"/>
                  <a:pt x="4710" y="6527"/>
                </a:cubicBezTo>
                <a:lnTo>
                  <a:pt x="5145" y="6347"/>
                </a:lnTo>
                <a:cubicBezTo>
                  <a:pt x="5233" y="6311"/>
                  <a:pt x="5276" y="6209"/>
                  <a:pt x="5238" y="6120"/>
                </a:cubicBezTo>
                <a:lnTo>
                  <a:pt x="5088" y="5759"/>
                </a:lnTo>
                <a:cubicBezTo>
                  <a:pt x="5321" y="5603"/>
                  <a:pt x="5517" y="5404"/>
                  <a:pt x="5666" y="5179"/>
                </a:cubicBezTo>
                <a:lnTo>
                  <a:pt x="6029" y="5328"/>
                </a:lnTo>
                <a:cubicBezTo>
                  <a:pt x="6117" y="5364"/>
                  <a:pt x="6218" y="5323"/>
                  <a:pt x="6254" y="5235"/>
                </a:cubicBezTo>
                <a:lnTo>
                  <a:pt x="6434" y="4799"/>
                </a:lnTo>
                <a:cubicBezTo>
                  <a:pt x="6468" y="4708"/>
                  <a:pt x="6425" y="4608"/>
                  <a:pt x="6337" y="4571"/>
                </a:cubicBezTo>
                <a:close/>
                <a:moveTo>
                  <a:pt x="370" y="1975"/>
                </a:moveTo>
                <a:lnTo>
                  <a:pt x="145" y="1973"/>
                </a:lnTo>
                <a:cubicBezTo>
                  <a:pt x="65" y="1973"/>
                  <a:pt x="0" y="1908"/>
                  <a:pt x="0" y="1827"/>
                </a:cubicBezTo>
                <a:lnTo>
                  <a:pt x="1" y="1581"/>
                </a:lnTo>
                <a:cubicBezTo>
                  <a:pt x="1" y="1501"/>
                  <a:pt x="66" y="1436"/>
                  <a:pt x="148" y="1436"/>
                </a:cubicBezTo>
                <a:lnTo>
                  <a:pt x="373" y="1437"/>
                </a:lnTo>
                <a:cubicBezTo>
                  <a:pt x="408" y="1264"/>
                  <a:pt x="477" y="1097"/>
                  <a:pt x="580" y="947"/>
                </a:cubicBezTo>
                <a:lnTo>
                  <a:pt x="422" y="788"/>
                </a:lnTo>
                <a:cubicBezTo>
                  <a:pt x="366" y="731"/>
                  <a:pt x="366" y="639"/>
                  <a:pt x="424" y="583"/>
                </a:cubicBezTo>
                <a:lnTo>
                  <a:pt x="597" y="411"/>
                </a:lnTo>
                <a:cubicBezTo>
                  <a:pt x="654" y="355"/>
                  <a:pt x="746" y="355"/>
                  <a:pt x="802" y="412"/>
                </a:cubicBezTo>
                <a:lnTo>
                  <a:pt x="961" y="572"/>
                </a:lnTo>
                <a:cubicBezTo>
                  <a:pt x="1113" y="471"/>
                  <a:pt x="1281" y="404"/>
                  <a:pt x="1454" y="371"/>
                </a:cubicBezTo>
                <a:lnTo>
                  <a:pt x="1456" y="145"/>
                </a:lnTo>
                <a:cubicBezTo>
                  <a:pt x="1456" y="65"/>
                  <a:pt x="1521" y="0"/>
                  <a:pt x="1602" y="0"/>
                </a:cubicBezTo>
                <a:lnTo>
                  <a:pt x="1848" y="1"/>
                </a:lnTo>
                <a:cubicBezTo>
                  <a:pt x="1928" y="1"/>
                  <a:pt x="1993" y="67"/>
                  <a:pt x="1993" y="148"/>
                </a:cubicBezTo>
                <a:lnTo>
                  <a:pt x="1992" y="373"/>
                </a:lnTo>
                <a:cubicBezTo>
                  <a:pt x="2165" y="408"/>
                  <a:pt x="2332" y="477"/>
                  <a:pt x="2482" y="580"/>
                </a:cubicBezTo>
                <a:lnTo>
                  <a:pt x="2642" y="421"/>
                </a:lnTo>
                <a:cubicBezTo>
                  <a:pt x="2700" y="365"/>
                  <a:pt x="2792" y="365"/>
                  <a:pt x="2848" y="423"/>
                </a:cubicBezTo>
                <a:lnTo>
                  <a:pt x="3020" y="596"/>
                </a:lnTo>
                <a:cubicBezTo>
                  <a:pt x="3076" y="653"/>
                  <a:pt x="3076" y="745"/>
                  <a:pt x="3018" y="801"/>
                </a:cubicBezTo>
                <a:lnTo>
                  <a:pt x="2858" y="960"/>
                </a:lnTo>
                <a:cubicBezTo>
                  <a:pt x="2960" y="1112"/>
                  <a:pt x="3026" y="1280"/>
                  <a:pt x="3060" y="1453"/>
                </a:cubicBezTo>
                <a:lnTo>
                  <a:pt x="3285" y="1455"/>
                </a:lnTo>
                <a:cubicBezTo>
                  <a:pt x="3365" y="1455"/>
                  <a:pt x="3430" y="1520"/>
                  <a:pt x="3430" y="1601"/>
                </a:cubicBezTo>
                <a:lnTo>
                  <a:pt x="3429" y="1847"/>
                </a:lnTo>
                <a:cubicBezTo>
                  <a:pt x="3429" y="1927"/>
                  <a:pt x="3364" y="1992"/>
                  <a:pt x="3282" y="1992"/>
                </a:cubicBezTo>
                <a:lnTo>
                  <a:pt x="3057" y="1991"/>
                </a:lnTo>
                <a:cubicBezTo>
                  <a:pt x="3022" y="2164"/>
                  <a:pt x="2953" y="2331"/>
                  <a:pt x="2850" y="2481"/>
                </a:cubicBezTo>
                <a:lnTo>
                  <a:pt x="3009" y="2641"/>
                </a:lnTo>
                <a:cubicBezTo>
                  <a:pt x="3065" y="2699"/>
                  <a:pt x="3065" y="2791"/>
                  <a:pt x="3008" y="2847"/>
                </a:cubicBezTo>
                <a:lnTo>
                  <a:pt x="2834" y="3019"/>
                </a:lnTo>
                <a:cubicBezTo>
                  <a:pt x="2777" y="3075"/>
                  <a:pt x="2685" y="3075"/>
                  <a:pt x="2629" y="3017"/>
                </a:cubicBezTo>
                <a:lnTo>
                  <a:pt x="2470" y="2857"/>
                </a:lnTo>
                <a:cubicBezTo>
                  <a:pt x="2318" y="2959"/>
                  <a:pt x="2150" y="3025"/>
                  <a:pt x="1977" y="3059"/>
                </a:cubicBezTo>
                <a:lnTo>
                  <a:pt x="1976" y="3284"/>
                </a:lnTo>
                <a:cubicBezTo>
                  <a:pt x="1976" y="3364"/>
                  <a:pt x="1910" y="3429"/>
                  <a:pt x="1829" y="3429"/>
                </a:cubicBezTo>
                <a:lnTo>
                  <a:pt x="1584" y="3428"/>
                </a:lnTo>
                <a:cubicBezTo>
                  <a:pt x="1504" y="3428"/>
                  <a:pt x="1438" y="3363"/>
                  <a:pt x="1438" y="3281"/>
                </a:cubicBezTo>
                <a:lnTo>
                  <a:pt x="1440" y="3056"/>
                </a:lnTo>
                <a:cubicBezTo>
                  <a:pt x="1266" y="3021"/>
                  <a:pt x="1100" y="2952"/>
                  <a:pt x="949" y="2849"/>
                </a:cubicBezTo>
                <a:lnTo>
                  <a:pt x="789" y="3008"/>
                </a:lnTo>
                <a:cubicBezTo>
                  <a:pt x="732" y="3064"/>
                  <a:pt x="640" y="3064"/>
                  <a:pt x="584" y="3007"/>
                </a:cubicBezTo>
                <a:lnTo>
                  <a:pt x="412" y="2833"/>
                </a:lnTo>
                <a:cubicBezTo>
                  <a:pt x="356" y="2776"/>
                  <a:pt x="356" y="2684"/>
                  <a:pt x="413" y="2628"/>
                </a:cubicBezTo>
                <a:lnTo>
                  <a:pt x="573" y="2469"/>
                </a:lnTo>
                <a:cubicBezTo>
                  <a:pt x="470" y="2316"/>
                  <a:pt x="404" y="2148"/>
                  <a:pt x="370" y="1975"/>
                </a:cubicBezTo>
                <a:close/>
                <a:moveTo>
                  <a:pt x="1252" y="2172"/>
                </a:moveTo>
                <a:cubicBezTo>
                  <a:pt x="1505" y="2428"/>
                  <a:pt x="1917" y="2431"/>
                  <a:pt x="2173" y="2177"/>
                </a:cubicBezTo>
                <a:cubicBezTo>
                  <a:pt x="2429" y="1924"/>
                  <a:pt x="2432" y="1512"/>
                  <a:pt x="2178" y="1256"/>
                </a:cubicBezTo>
                <a:cubicBezTo>
                  <a:pt x="1925" y="1000"/>
                  <a:pt x="1513" y="997"/>
                  <a:pt x="1257" y="1251"/>
                </a:cubicBezTo>
                <a:cubicBezTo>
                  <a:pt x="1000" y="1504"/>
                  <a:pt x="998" y="1916"/>
                  <a:pt x="1252" y="217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标题 3"/>
          <p:cNvSpPr>
            <a:spLocks noGrp="1"/>
          </p:cNvSpPr>
          <p:nvPr>
            <p:ph type="title"/>
          </p:nvPr>
        </p:nvSpPr>
        <p:spPr>
          <a:xfrm>
            <a:off x="482600" y="130175"/>
            <a:ext cx="11214100" cy="621665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b="1" smtClean="0">
                <a:solidFill>
                  <a:schemeClr val="bg1"/>
                </a:solidFill>
              </a:rPr>
              <a:t>2</a:t>
            </a:fld>
            <a:endParaRPr lang="zh-CN" altLang="en-US" b="1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32458" y="1536479"/>
            <a:ext cx="559044" cy="584775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 Black" panose="020B0A04020102020204" pitchFamily="34" charset="0"/>
              </a:rPr>
              <a:t>1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932093" y="2110111"/>
            <a:ext cx="5400000" cy="0"/>
          </a:xfrm>
          <a:prstGeom prst="line">
            <a:avLst/>
          </a:prstGeom>
          <a:ln w="1905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478413" y="1513798"/>
            <a:ext cx="485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赛事简介和办赛条件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32458" y="2461150"/>
            <a:ext cx="559044" cy="584775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 Black" panose="020B0A04020102020204" pitchFamily="34" charset="0"/>
              </a:rPr>
              <a:t>2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32093" y="3034782"/>
            <a:ext cx="5400000" cy="0"/>
          </a:xfrm>
          <a:prstGeom prst="line">
            <a:avLst/>
          </a:prstGeom>
          <a:ln w="1905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6478413" y="2411742"/>
            <a:ext cx="485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运行模式和时间安排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32458" y="3385821"/>
            <a:ext cx="559044" cy="584775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 Black" panose="020B0A04020102020204" pitchFamily="34" charset="0"/>
              </a:rPr>
              <a:t>3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5932093" y="3959453"/>
            <a:ext cx="5400000" cy="0"/>
          </a:xfrm>
          <a:prstGeom prst="line">
            <a:avLst/>
          </a:prstGeom>
          <a:ln w="1905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6478413" y="3336413"/>
            <a:ext cx="485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预期赛事规模和获奖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32458" y="4310492"/>
            <a:ext cx="559044" cy="584775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 Black" panose="020B0A04020102020204" pitchFamily="34" charset="0"/>
              </a:rPr>
              <a:t>4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5932093" y="4884124"/>
            <a:ext cx="5400000" cy="0"/>
          </a:xfrm>
          <a:prstGeom prst="line">
            <a:avLst/>
          </a:prstGeom>
          <a:ln w="1905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478413" y="4261084"/>
            <a:ext cx="485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组织创新点和育人成效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32458" y="5235162"/>
            <a:ext cx="559044" cy="584775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 Black" panose="020B0A04020102020204" pitchFamily="34" charset="0"/>
              </a:rPr>
              <a:t>5</a:t>
            </a:r>
            <a:endParaRPr lang="zh-CN" altLang="en-US" sz="2400" dirty="0">
              <a:latin typeface="Arial Black" panose="020B0A04020102020204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5932093" y="5808794"/>
            <a:ext cx="5400000" cy="0"/>
          </a:xfrm>
          <a:prstGeom prst="line">
            <a:avLst/>
          </a:prstGeom>
          <a:ln w="19050">
            <a:solidFill>
              <a:srgbClr val="005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6478413" y="5185754"/>
            <a:ext cx="485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经费预算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C5F8549-20C1-44D0-8372-CE5DEDF6AA4F}"/>
              </a:ext>
            </a:extLst>
          </p:cNvPr>
          <p:cNvSpPr txBox="1"/>
          <p:nvPr/>
        </p:nvSpPr>
        <p:spPr>
          <a:xfrm>
            <a:off x="1819830" y="242797"/>
            <a:ext cx="855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可根据需要更改目录项目，</a:t>
            </a:r>
            <a:r>
              <a:rPr lang="zh-CN" altLang="zh-CN" b="1">
                <a:solidFill>
                  <a:srgbClr val="FF0000"/>
                </a:solidFill>
                <a:effectLst/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重点说明组织计划、赛事规模、预期成果及经费预算</a:t>
            </a:r>
            <a:r>
              <a:rPr lang="zh-CN" altLang="en-US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！</a:t>
            </a:r>
            <a:endParaRPr lang="zh-CN" altLang="en-US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  <p:sp>
        <p:nvSpPr>
          <p:cNvPr id="3" name="直角三角形 2"/>
          <p:cNvSpPr/>
          <p:nvPr/>
        </p:nvSpPr>
        <p:spPr>
          <a:xfrm>
            <a:off x="2087328" y="892613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圆角矩形 2"/>
          <p:cNvSpPr/>
          <p:nvPr/>
        </p:nvSpPr>
        <p:spPr>
          <a:xfrm>
            <a:off x="482600" y="1164449"/>
            <a:ext cx="11214100" cy="101092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对角圆角矩形 80"/>
          <p:cNvSpPr/>
          <p:nvPr/>
        </p:nvSpPr>
        <p:spPr>
          <a:xfrm>
            <a:off x="730074" y="892613"/>
            <a:ext cx="1357217" cy="543672"/>
          </a:xfrm>
          <a:prstGeom prst="rect">
            <a:avLst/>
          </a:prstGeom>
          <a:solidFill>
            <a:srgbClr val="0053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>
            <a:off x="2646128" y="881324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圆角矩形 2"/>
          <p:cNvSpPr/>
          <p:nvPr/>
        </p:nvSpPr>
        <p:spPr>
          <a:xfrm>
            <a:off x="482599" y="1153160"/>
            <a:ext cx="11214099" cy="101092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对角圆角矩形 80"/>
          <p:cNvSpPr/>
          <p:nvPr/>
        </p:nvSpPr>
        <p:spPr>
          <a:xfrm>
            <a:off x="730070" y="881324"/>
            <a:ext cx="1916058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/>
        </p:nvSpPr>
        <p:spPr>
          <a:xfrm>
            <a:off x="4363834" y="1006057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直角三角形 8"/>
          <p:cNvSpPr/>
          <p:nvPr/>
        </p:nvSpPr>
        <p:spPr>
          <a:xfrm>
            <a:off x="10265724" y="993050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直角三角形 9"/>
          <p:cNvSpPr/>
          <p:nvPr/>
        </p:nvSpPr>
        <p:spPr>
          <a:xfrm>
            <a:off x="3548099" y="3732858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圆角矩形 2"/>
          <p:cNvSpPr/>
          <p:nvPr/>
        </p:nvSpPr>
        <p:spPr>
          <a:xfrm>
            <a:off x="482600" y="1360312"/>
            <a:ext cx="5312210" cy="4933224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圆角矩形 2"/>
          <p:cNvSpPr/>
          <p:nvPr/>
        </p:nvSpPr>
        <p:spPr>
          <a:xfrm>
            <a:off x="6384490" y="1360312"/>
            <a:ext cx="5312210" cy="4933224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对角圆角矩形 80"/>
          <p:cNvSpPr/>
          <p:nvPr/>
        </p:nvSpPr>
        <p:spPr>
          <a:xfrm>
            <a:off x="7657420" y="1006057"/>
            <a:ext cx="2608304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对角圆角矩形 80"/>
          <p:cNvSpPr/>
          <p:nvPr/>
        </p:nvSpPr>
        <p:spPr>
          <a:xfrm>
            <a:off x="1755530" y="1006057"/>
            <a:ext cx="2608304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直角三角形 17"/>
          <p:cNvSpPr/>
          <p:nvPr/>
        </p:nvSpPr>
        <p:spPr>
          <a:xfrm>
            <a:off x="3426651" y="1094649"/>
            <a:ext cx="93174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直角三角形 18"/>
          <p:cNvSpPr/>
          <p:nvPr/>
        </p:nvSpPr>
        <p:spPr>
          <a:xfrm>
            <a:off x="7300655" y="1107656"/>
            <a:ext cx="93174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圆角矩形 2"/>
          <p:cNvSpPr/>
          <p:nvPr/>
        </p:nvSpPr>
        <p:spPr>
          <a:xfrm>
            <a:off x="482600" y="1461911"/>
            <a:ext cx="3557884" cy="4933224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对角圆角矩形 80"/>
          <p:cNvSpPr/>
          <p:nvPr/>
        </p:nvSpPr>
        <p:spPr>
          <a:xfrm>
            <a:off x="1097799" y="1107656"/>
            <a:ext cx="2327480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"/>
          <p:cNvSpPr/>
          <p:nvPr/>
        </p:nvSpPr>
        <p:spPr>
          <a:xfrm>
            <a:off x="4357978" y="1461911"/>
            <a:ext cx="3557884" cy="4933224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对角圆角矩形 80"/>
          <p:cNvSpPr/>
          <p:nvPr/>
        </p:nvSpPr>
        <p:spPr>
          <a:xfrm>
            <a:off x="4973176" y="1107656"/>
            <a:ext cx="2327480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直角三角形 23"/>
          <p:cNvSpPr/>
          <p:nvPr/>
        </p:nvSpPr>
        <p:spPr>
          <a:xfrm>
            <a:off x="11081493" y="1094649"/>
            <a:ext cx="93174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圆角矩形 2"/>
          <p:cNvSpPr/>
          <p:nvPr/>
        </p:nvSpPr>
        <p:spPr>
          <a:xfrm>
            <a:off x="8138816" y="1448904"/>
            <a:ext cx="3557884" cy="4933224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对角圆角矩形 80"/>
          <p:cNvSpPr/>
          <p:nvPr/>
        </p:nvSpPr>
        <p:spPr>
          <a:xfrm>
            <a:off x="8754015" y="1094649"/>
            <a:ext cx="2327480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灯片编号占位符 13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3548104" y="3617146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直角三角形 4"/>
          <p:cNvSpPr/>
          <p:nvPr/>
        </p:nvSpPr>
        <p:spPr>
          <a:xfrm>
            <a:off x="3548104" y="890345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圆角矩形 2"/>
          <p:cNvSpPr/>
          <p:nvPr/>
        </p:nvSpPr>
        <p:spPr>
          <a:xfrm>
            <a:off x="482600" y="3993424"/>
            <a:ext cx="11214100" cy="218440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圆角矩形 2"/>
          <p:cNvSpPr/>
          <p:nvPr/>
        </p:nvSpPr>
        <p:spPr>
          <a:xfrm>
            <a:off x="482600" y="1244600"/>
            <a:ext cx="11214100" cy="218440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对角圆角矩形 80"/>
          <p:cNvSpPr/>
          <p:nvPr/>
        </p:nvSpPr>
        <p:spPr>
          <a:xfrm>
            <a:off x="939800" y="890345"/>
            <a:ext cx="2608304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对角圆角矩形 81"/>
          <p:cNvSpPr/>
          <p:nvPr/>
        </p:nvSpPr>
        <p:spPr>
          <a:xfrm>
            <a:off x="939800" y="3617146"/>
            <a:ext cx="2608304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9375147" y="6578600"/>
            <a:ext cx="2743200" cy="279400"/>
          </a:xfrm>
        </p:spPr>
        <p:txBody>
          <a:bodyPr/>
          <a:lstStyle/>
          <a:p>
            <a:fld id="{3ACD1EC8-6F57-41A7-99F1-FEDB2874BA2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>
            <a:off x="1417363" y="1144153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圆角矩形 2"/>
          <p:cNvSpPr/>
          <p:nvPr/>
        </p:nvSpPr>
        <p:spPr>
          <a:xfrm>
            <a:off x="498476" y="1344768"/>
            <a:ext cx="11214100" cy="127508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对角圆角矩形 80"/>
          <p:cNvSpPr/>
          <p:nvPr/>
        </p:nvSpPr>
        <p:spPr>
          <a:xfrm>
            <a:off x="745950" y="1072932"/>
            <a:ext cx="671417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直角三角形 6"/>
          <p:cNvSpPr/>
          <p:nvPr/>
        </p:nvSpPr>
        <p:spPr>
          <a:xfrm>
            <a:off x="1409425" y="2962905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圆角矩形 2"/>
          <p:cNvSpPr/>
          <p:nvPr/>
        </p:nvSpPr>
        <p:spPr>
          <a:xfrm>
            <a:off x="490538" y="3163520"/>
            <a:ext cx="11214100" cy="127508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对角圆角矩形 80"/>
          <p:cNvSpPr/>
          <p:nvPr/>
        </p:nvSpPr>
        <p:spPr>
          <a:xfrm>
            <a:off x="738012" y="2891684"/>
            <a:ext cx="671417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直角三角形 9"/>
          <p:cNvSpPr/>
          <p:nvPr/>
        </p:nvSpPr>
        <p:spPr>
          <a:xfrm>
            <a:off x="1401487" y="4781657"/>
            <a:ext cx="104416" cy="543672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9050">
            <a:noFill/>
            <a:prstDash val="soli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圆角矩形 2"/>
          <p:cNvSpPr/>
          <p:nvPr/>
        </p:nvSpPr>
        <p:spPr>
          <a:xfrm>
            <a:off x="482600" y="4982272"/>
            <a:ext cx="11214100" cy="1275080"/>
          </a:xfrm>
          <a:prstGeom prst="roundRect">
            <a:avLst>
              <a:gd name="adj" fmla="val 2837"/>
            </a:avLst>
          </a:prstGeom>
          <a:solidFill>
            <a:schemeClr val="bg1"/>
          </a:solidFill>
          <a:ln>
            <a:solidFill>
              <a:srgbClr val="005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对角圆角矩形 80"/>
          <p:cNvSpPr/>
          <p:nvPr/>
        </p:nvSpPr>
        <p:spPr>
          <a:xfrm>
            <a:off x="730074" y="4710436"/>
            <a:ext cx="671417" cy="54367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581" tIns="49291" rIns="98581" bIns="49291"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标题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82600" y="136525"/>
            <a:ext cx="11214100" cy="615159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小标题处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427" y="3596360"/>
            <a:ext cx="6287881" cy="27492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6296878"/>
            <a:ext cx="12191999" cy="561122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1589647"/>
            <a:ext cx="12192002" cy="1777150"/>
          </a:xfrm>
          <a:prstGeom prst="rect">
            <a:avLst/>
          </a:prstGeom>
          <a:solidFill>
            <a:srgbClr val="005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0" y="1149746"/>
            <a:ext cx="4933046" cy="0"/>
          </a:xfrm>
          <a:prstGeom prst="line">
            <a:avLst/>
          </a:prstGeom>
          <a:ln w="25400">
            <a:solidFill>
              <a:srgbClr val="0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 txBox="1"/>
          <p:nvPr/>
        </p:nvSpPr>
        <p:spPr>
          <a:xfrm>
            <a:off x="495300" y="1812860"/>
            <a:ext cx="11201400" cy="1490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7239000" y="1145795"/>
            <a:ext cx="4953000" cy="0"/>
          </a:xfrm>
          <a:prstGeom prst="line">
            <a:avLst/>
          </a:prstGeom>
          <a:ln w="25400">
            <a:solidFill>
              <a:srgbClr val="0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88" y="219682"/>
            <a:ext cx="2199274" cy="961598"/>
          </a:xfrm>
          <a:prstGeom prst="rect">
            <a:avLst/>
          </a:prstGeom>
        </p:spPr>
      </p:pic>
      <p:sp>
        <p:nvSpPr>
          <p:cNvPr id="9" name="副标题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0" y="4758488"/>
            <a:ext cx="12192000" cy="680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2400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汇报人：</a:t>
            </a:r>
            <a:r>
              <a:rPr lang="en-US" altLang="zh-CN" sz="2400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xxx</a:t>
            </a:r>
          </a:p>
        </p:txBody>
      </p:sp>
      <p:sp>
        <p:nvSpPr>
          <p:cNvPr id="12" name="副标题 2"/>
          <p:cNvSpPr txBox="1"/>
          <p:nvPr>
            <p:custDataLst>
              <p:tags r:id="rId2"/>
            </p:custDataLst>
          </p:nvPr>
        </p:nvSpPr>
        <p:spPr>
          <a:xfrm>
            <a:off x="0" y="5312451"/>
            <a:ext cx="12192000" cy="680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202X</a:t>
            </a:r>
            <a:r>
              <a:rPr lang="zh-CN" altLang="en-US" b="1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79" y="6415212"/>
            <a:ext cx="1655733" cy="324128"/>
          </a:xfrm>
          <a:prstGeom prst="rect">
            <a:avLst/>
          </a:prstGeom>
        </p:spPr>
      </p:pic>
      <p:sp>
        <p:nvSpPr>
          <p:cNvPr id="16" name="副标题 2">
            <a:extLst>
              <a:ext uri="{FF2B5EF4-FFF2-40B4-BE49-F238E27FC236}">
                <a16:creationId xmlns:a16="http://schemas.microsoft.com/office/drawing/2014/main" id="{3FFCD2DB-EF52-4A5D-9A1A-B08CDE4919DC}"/>
              </a:ext>
            </a:extLst>
          </p:cNvPr>
          <p:cNvSpPr txBox="1">
            <a:spLocks/>
          </p:cNvSpPr>
          <p:nvPr/>
        </p:nvSpPr>
        <p:spPr>
          <a:xfrm>
            <a:off x="488950" y="4204207"/>
            <a:ext cx="11214100" cy="68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学院</a:t>
            </a:r>
            <a:r>
              <a:rPr lang="en-US" altLang="zh-CN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rgbClr val="00537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学部</a:t>
            </a:r>
            <a:endParaRPr lang="en-US" altLang="zh-CN" b="1" dirty="0">
              <a:solidFill>
                <a:srgbClr val="00537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E1MGJjM2NiMjc3NzdhNjgzMjQ5NTVmZTdkODc0M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133</Words>
  <Application>Microsoft Office PowerPoint</Application>
  <PresentationFormat>宽屏</PresentationFormat>
  <Paragraphs>46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黑体</vt:lpstr>
      <vt:lpstr>微软雅黑</vt:lpstr>
      <vt:lpstr>幼圆</vt:lpstr>
      <vt:lpstr>Arial</vt:lpstr>
      <vt:lpstr>Arial Black</vt:lpstr>
      <vt:lpstr>Office 主题​​</vt:lpstr>
      <vt:lpstr>研究生XX大赛/竞赛 校内组委会立项申报答辩</vt:lpstr>
      <vt:lpstr>目录1</vt:lpstr>
      <vt:lpstr>小标题处</vt:lpstr>
      <vt:lpstr>小标题处</vt:lpstr>
      <vt:lpstr>小标题处</vt:lpstr>
      <vt:lpstr>小标题处</vt:lpstr>
      <vt:lpstr>小标题处</vt:lpstr>
      <vt:lpstr>小标题处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点击此处添加汇报标题</dc:title>
  <dc:creator>Administrator</dc:creator>
  <cp:lastModifiedBy>Yamei Yue</cp:lastModifiedBy>
  <cp:revision>34</cp:revision>
  <dcterms:created xsi:type="dcterms:W3CDTF">2023-12-02T07:13:00Z</dcterms:created>
  <dcterms:modified xsi:type="dcterms:W3CDTF">2025-04-18T01:06:24Z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1641D4B3E5424F488A6F86CE5C274C66_12</vt:lpwstr>
  </property>
  <property fmtid="{D5CDD505-2E9C-101B-9397-08002B2CF9AE}" pid="3" name="KSOProductBuildVer">
    <vt:lpwstr>2052-12.1.0.15990</vt:lpwstr>
  </property>
</Properties>
</file>